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5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6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390D-3115-9D4A-9A4D-9B2606EBB1C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B2DE-5561-A745-A1D4-F4DBE7BE4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4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5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1 at 2.0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3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Asay</dc:creator>
  <cp:lastModifiedBy>Brad Asay</cp:lastModifiedBy>
  <cp:revision>2</cp:revision>
  <dcterms:created xsi:type="dcterms:W3CDTF">2016-05-11T20:07:14Z</dcterms:created>
  <dcterms:modified xsi:type="dcterms:W3CDTF">2016-05-11T20:19:09Z</dcterms:modified>
</cp:coreProperties>
</file>